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6"/>
  </p:handoutMasterIdLst>
  <p:sldIdLst>
    <p:sldId id="271" r:id="rId2"/>
    <p:sldId id="274" r:id="rId3"/>
    <p:sldId id="258" r:id="rId4"/>
    <p:sldId id="260" r:id="rId5"/>
    <p:sldId id="257" r:id="rId6"/>
    <p:sldId id="280" r:id="rId7"/>
    <p:sldId id="281" r:id="rId8"/>
    <p:sldId id="263" r:id="rId9"/>
    <p:sldId id="264" r:id="rId10"/>
    <p:sldId id="282" r:id="rId11"/>
    <p:sldId id="267" r:id="rId12"/>
    <p:sldId id="283" r:id="rId13"/>
    <p:sldId id="284" r:id="rId14"/>
    <p:sldId id="285" r:id="rId15"/>
    <p:sldId id="277" r:id="rId16"/>
    <p:sldId id="286" r:id="rId17"/>
    <p:sldId id="287" r:id="rId18"/>
    <p:sldId id="288" r:id="rId19"/>
    <p:sldId id="290" r:id="rId20"/>
    <p:sldId id="291" r:id="rId21"/>
    <p:sldId id="292" r:id="rId22"/>
    <p:sldId id="293" r:id="rId23"/>
    <p:sldId id="289" r:id="rId24"/>
    <p:sldId id="279" r:id="rId25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295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FE6B9-AEC7-4D06-B915-18A31E650854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FBC-7CE1-4BA0-AB62-BD2FE389B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2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0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1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17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9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26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3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7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4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2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4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222-BFD8-4F02-940B-8C068A67584E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DEFF75-4800-4F1F-A437-6FD5D4772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43ED6A-E548-4177-9F42-F3C405825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86DB7D4-A8CE-4FE2-A99A-DD05D4110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584728-DA1B-45A7-98AF-D8D12696E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" t="10612" r="969" b="3946"/>
          <a:stretch/>
        </p:blipFill>
        <p:spPr>
          <a:xfrm>
            <a:off x="74645" y="65314"/>
            <a:ext cx="12045820" cy="669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98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0B8E2B-6305-4486-8F31-05331406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474"/>
            <a:ext cx="8596668" cy="1601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Знакомимся с информацией по мероприятию (когда, где, кто организатор)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525" y="1637741"/>
            <a:ext cx="8220286" cy="4623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49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A2518-9D36-4843-83E2-4D2527B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2862"/>
            <a:ext cx="8596668" cy="1557538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роль для участия в мероприятии и подаем заявку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189" r="40725"/>
          <a:stretch/>
        </p:blipFill>
        <p:spPr>
          <a:xfrm>
            <a:off x="677334" y="1930398"/>
            <a:ext cx="3637721" cy="466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413" t="7580" r="21543" b="7815"/>
          <a:stretch/>
        </p:blipFill>
        <p:spPr>
          <a:xfrm>
            <a:off x="6336592" y="1930398"/>
            <a:ext cx="4795234" cy="466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Штриховая стрелка вправо 5"/>
          <p:cNvSpPr/>
          <p:nvPr/>
        </p:nvSpPr>
        <p:spPr>
          <a:xfrm>
            <a:off x="4472609" y="4264989"/>
            <a:ext cx="3047477" cy="20165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ПОДАТЬ ЗАЯВКУ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66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A2518-9D36-4843-83E2-4D2527B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2862"/>
            <a:ext cx="8596668" cy="15575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Получаем подтверждение о принятии заявки и ожидаем подтверждения вашего участия от организаторов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254" t="18719" r="22355" b="31010"/>
          <a:stretch/>
        </p:blipFill>
        <p:spPr>
          <a:xfrm>
            <a:off x="152139" y="2180058"/>
            <a:ext cx="4999724" cy="2471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776" t="19952" r="18007" b="44686"/>
          <a:stretch/>
        </p:blipFill>
        <p:spPr>
          <a:xfrm>
            <a:off x="5307495" y="2180057"/>
            <a:ext cx="6619461" cy="2471455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16200000">
            <a:off x="1634776" y="4183499"/>
            <a:ext cx="2047462" cy="2983485"/>
          </a:xfrm>
          <a:prstGeom prst="stripedRightArrow">
            <a:avLst>
              <a:gd name="adj1" fmla="val 50000"/>
              <a:gd name="adj2" fmla="val 5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Ваши РОЛИ</a:t>
            </a: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16200000">
            <a:off x="4732736" y="4226241"/>
            <a:ext cx="2246245" cy="26992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написать организатору</a:t>
            </a:r>
            <a:endParaRPr lang="ru-RU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 rot="16200000">
            <a:off x="6771055" y="4169959"/>
            <a:ext cx="2220176" cy="27857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отказаться от участия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0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A2518-9D36-4843-83E2-4D2527B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2862"/>
            <a:ext cx="8596668" cy="15575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переписки с организаторами мероприятия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749287"/>
            <a:ext cx="9480457" cy="471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5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8. Непосредственное участие в мероприятии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9" y="1930400"/>
            <a:ext cx="7070558" cy="4536308"/>
          </a:xfrm>
        </p:spPr>
      </p:pic>
    </p:spTree>
    <p:extLst>
      <p:ext uri="{BB962C8B-B14F-4D97-AF65-F5344CB8AC3E}">
        <p14:creationId xmlns:p14="http://schemas.microsoft.com/office/powerpoint/2010/main" val="410754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32B7C-88B1-496F-9D4E-BE3670A1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351"/>
            <a:ext cx="8596668" cy="15930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 – отзывы о проведении и комментарии по работе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организаторов, и получение отзывов о работе от них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7F0CD06-F5A6-47CB-8AE2-94800E240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25" y="2465104"/>
            <a:ext cx="7179685" cy="4038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10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32B7C-88B1-496F-9D4E-BE3670A1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351"/>
            <a:ext cx="8596668" cy="159304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Формирование электронной волонтерской книжки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3" y="1691862"/>
            <a:ext cx="5947238" cy="4549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Штриховая стрелка вправо 5"/>
          <p:cNvSpPr/>
          <p:nvPr/>
        </p:nvSpPr>
        <p:spPr>
          <a:xfrm>
            <a:off x="4214191" y="2227470"/>
            <a:ext cx="2107096" cy="34786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050" y="1930400"/>
            <a:ext cx="3979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Электронная волонтерская книжка формируется из мероприятий в которых принимает участие волонтер. Ее можно распечатать в случае необходимости.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9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11" y="-297"/>
            <a:ext cx="1225402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412886"/>
            <a:ext cx="10645176" cy="59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" y="395079"/>
            <a:ext cx="11072192" cy="6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E8BAF6-0E7C-48C8-BD12-655EB98A2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7" t="6803" r="12984" b="9931"/>
          <a:stretch/>
        </p:blipFill>
        <p:spPr>
          <a:xfrm>
            <a:off x="445150" y="247724"/>
            <a:ext cx="11523307" cy="636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24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7" y="350354"/>
            <a:ext cx="10968382" cy="61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5" y="397566"/>
            <a:ext cx="10955128" cy="6162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65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380170"/>
            <a:ext cx="11111948" cy="62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проектов в личном профиле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261" y="1570934"/>
            <a:ext cx="5625548" cy="4631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7078" y="1570934"/>
            <a:ext cx="44328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F496CB">
                    <a:lumMod val="50000"/>
                  </a:srgbClr>
                </a:solidFill>
              </a:rPr>
              <a:t>В личном профиле создаем проект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F496CB">
                    <a:lumMod val="50000"/>
                  </a:srgbClr>
                </a:solidFill>
              </a:rPr>
              <a:t>Заполняем форму – фото (картинка), тема, цели, актуальность, содержание проекта (желательно подробную)</a:t>
            </a: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rgbClr val="F496CB">
                    <a:lumMod val="50000"/>
                  </a:srgbClr>
                </a:solidFill>
              </a:rPr>
              <a:t>Подаем заявку на конкурс</a:t>
            </a:r>
            <a:endParaRPr lang="ru-RU" sz="2800" dirty="0">
              <a:solidFill>
                <a:srgbClr val="F496CB">
                  <a:lumMod val="50000"/>
                </a:srgbClr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4909930" y="2445301"/>
            <a:ext cx="1808921" cy="2882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4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803514-9E5D-40A7-9A60-82D77E702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" t="17676" r="14837" b="21650"/>
          <a:stretch/>
        </p:blipFill>
        <p:spPr>
          <a:xfrm>
            <a:off x="317241" y="3013166"/>
            <a:ext cx="8956761" cy="36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90C5C-7066-4120-9A9B-48E47990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0818"/>
            <a:ext cx="8596668" cy="1096096"/>
          </a:xfrm>
        </p:spPr>
        <p:txBody>
          <a:bodyPr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dirty="0"/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1A66BE-208F-427D-B557-91F270C7A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58" y="5149356"/>
            <a:ext cx="1105991" cy="110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6023" y="1262743"/>
            <a:ext cx="8778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Руководитель Центра по развитию добровольчества КГАУ «Дворец молодежи» </a:t>
            </a:r>
          </a:p>
          <a:p>
            <a:pPr algn="ctr"/>
            <a:r>
              <a:rPr lang="ru-RU" dirty="0" smtClean="0"/>
              <a:t>Региональный оператор ЕИС «Добровольцы России» в Камчатском крае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Павлова Анастасия Сергеевна</a:t>
            </a:r>
          </a:p>
          <a:p>
            <a:r>
              <a:rPr lang="ru-RU" dirty="0" smtClean="0"/>
              <a:t>Почта – </a:t>
            </a:r>
            <a:r>
              <a:rPr lang="en-US" b="1" dirty="0" smtClean="0"/>
              <a:t>dvm_volonter@mail.ru</a:t>
            </a:r>
          </a:p>
          <a:p>
            <a:r>
              <a:rPr lang="ru-RU" dirty="0" smtClean="0"/>
              <a:t>Контактный телефон – </a:t>
            </a:r>
            <a:r>
              <a:rPr lang="ru-RU" b="1" dirty="0" smtClean="0"/>
              <a:t>8-963-833-33-36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F4C5E2-3676-4E8A-B2A5-3286D593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345"/>
            <a:ext cx="8596668" cy="1622055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Пошаговая инструкция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добровольцев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1FD104-436C-46C7-859A-7FFAB645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ADDBE3-DFF5-48B0-99CE-94EF46B8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38959"/>
            <a:ext cx="8552346" cy="48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4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C416F-C18D-47F7-8C91-740F3BD6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4" y="461639"/>
            <a:ext cx="8492767" cy="1468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1. Нажимаем «Зарегистрироваться»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доброволец указав свою почту и пароль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6CDFFF6-28A3-43FE-A044-F07BAED12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1" y="1802167"/>
            <a:ext cx="9359860" cy="4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C913-7E3D-4BC8-BF77-5732B044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351"/>
            <a:ext cx="8596668" cy="1593049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Входим в свой профиль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8" y="1133875"/>
            <a:ext cx="9398763" cy="5286803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5665304" y="1434488"/>
            <a:ext cx="2568669" cy="15870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Профиль добровольца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9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C913-7E3D-4BC8-BF77-5732B044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351"/>
            <a:ext cx="8596668" cy="1593049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информацией форму о себе и волонтерском опыте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8" y="1801192"/>
            <a:ext cx="4280452" cy="317831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200000">
            <a:off x="1431236" y="3780794"/>
            <a:ext cx="2305876" cy="3223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/>
              <a:t>Редактируем</a:t>
            </a:r>
            <a:endParaRPr lang="ru-RU" sz="19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230" r="13970"/>
          <a:stretch/>
        </p:blipFill>
        <p:spPr>
          <a:xfrm>
            <a:off x="5205896" y="1754870"/>
            <a:ext cx="6084955" cy="4790657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4492487" y="3345564"/>
            <a:ext cx="2802834" cy="2655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ОБЯЗАТЕЛЬНО УКАЗАТЬ </a:t>
            </a:r>
            <a:r>
              <a:rPr lang="ru-RU" b="1" dirty="0" smtClean="0"/>
              <a:t>РЕГИОН 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597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C913-7E3D-4BC8-BF77-5732B044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351"/>
            <a:ext cx="8596668" cy="1593049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Готовый вид вашего профиля (редактирование допускается)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34" t="8424" r="11486" b="5002"/>
          <a:stretch/>
        </p:blipFill>
        <p:spPr>
          <a:xfrm>
            <a:off x="1272210" y="1729409"/>
            <a:ext cx="7810630" cy="4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9786A-54C4-41C5-9DD4-047AF525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6835"/>
            <a:ext cx="8596668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выходя из своего профиля нажимаем командную строку «Возможности»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601"/>
          <a:stretch/>
        </p:blipFill>
        <p:spPr>
          <a:xfrm>
            <a:off x="167689" y="2279857"/>
            <a:ext cx="11852534" cy="318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 rot="16200000">
            <a:off x="3461592" y="3888491"/>
            <a:ext cx="2647666" cy="2617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3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0B8E2B-6305-4486-8F31-05331406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474"/>
            <a:ext cx="8596668" cy="1601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те мероприятия, которые нам понравились из списка по нашему региону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82" y="1930400"/>
            <a:ext cx="7841359" cy="4410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4137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1746</TotalTime>
  <Words>258</Words>
  <Application>Microsoft Office PowerPoint</Application>
  <PresentationFormat>Широкоэкранный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Пошаговая инструкция  по регистрации добровольцев</vt:lpstr>
      <vt:lpstr>Шаг 1. Нажимаем «Зарегистрироваться» как доброволец указав свою почту и пароль</vt:lpstr>
      <vt:lpstr>Шаг 2. Входим в свой профиль</vt:lpstr>
      <vt:lpstr>Шаг 2. Заполняем информацией форму о себе и волонтерском опыте</vt:lpstr>
      <vt:lpstr>Готовый вид вашего профиля (редактирование допускается)</vt:lpstr>
      <vt:lpstr>3. Не выходя из своего профиля нажимаем командную строку «Возможности» </vt:lpstr>
      <vt:lpstr>Шаг 4. Выбираем те мероприятия, которые нам понравились из списка по нашему региону</vt:lpstr>
      <vt:lpstr>Шаг 5. Знакомимся с информацией по мероприятию (когда, где, кто организатор)</vt:lpstr>
      <vt:lpstr>Шаг 6. Выбираем роль для участия в мероприятии и подаем заявку </vt:lpstr>
      <vt:lpstr>Шаг 7. Получаем подтверждение о принятии заявки и ожидаем подтверждения вашего участия от организаторов </vt:lpstr>
      <vt:lpstr>Вид переписки с организаторами мероприятия </vt:lpstr>
      <vt:lpstr>Шаг 8. Непосредственное участие в мероприятии </vt:lpstr>
      <vt:lpstr>Шаг 9. Обратная связь – отзывы о проведении и комментарии по работе организаторов, и получение отзывов о работе от них</vt:lpstr>
      <vt:lpstr>Шаг 10. Формирование электронной волонтерской книжки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проектов в личном профиле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Дворец молодежи</dc:creator>
  <cp:lastModifiedBy>Дворец молодежи</cp:lastModifiedBy>
  <cp:revision>27</cp:revision>
  <cp:lastPrinted>2018-07-04T03:50:18Z</cp:lastPrinted>
  <dcterms:created xsi:type="dcterms:W3CDTF">2018-06-23T23:12:16Z</dcterms:created>
  <dcterms:modified xsi:type="dcterms:W3CDTF">2018-07-12T23:16:35Z</dcterms:modified>
</cp:coreProperties>
</file>